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0" r:id="rId1"/>
  </p:sldMasterIdLst>
  <p:sldIdLst>
    <p:sldId id="256" r:id="rId2"/>
    <p:sldId id="267" r:id="rId3"/>
    <p:sldId id="268" r:id="rId4"/>
    <p:sldId id="273" r:id="rId5"/>
    <p:sldId id="265" r:id="rId6"/>
    <p:sldId id="270" r:id="rId7"/>
    <p:sldId id="269" r:id="rId8"/>
    <p:sldId id="274" r:id="rId9"/>
    <p:sldId id="271" r:id="rId10"/>
    <p:sldId id="272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5" autoAdjust="0"/>
    <p:restoredTop sz="86486" autoAdjust="0"/>
  </p:normalViewPr>
  <p:slideViewPr>
    <p:cSldViewPr>
      <p:cViewPr varScale="1">
        <p:scale>
          <a:sx n="65" d="100"/>
          <a:sy n="65" d="100"/>
        </p:scale>
        <p:origin x="8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050" name="Picture 2" descr="C:\Users\johnstone\Documents\ewj\G9 Lasham 2007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155017"/>
            <a:ext cx="9180512" cy="61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F1A4F99-E60B-4BEF-8694-CC0521BD7B6B}" type="datetimeFigureOut">
              <a:rPr lang="en-GB" smtClean="0"/>
              <a:t>30/11/2013</a:t>
            </a:fld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30/11/2013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F1A4F99-E60B-4BEF-8694-CC0521BD7B6B}" type="datetimeFigureOut">
              <a:rPr lang="en-GB" smtClean="0"/>
              <a:t>30/11/2013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30/11/2013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30/11/2013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F1A4F99-E60B-4BEF-8694-CC0521BD7B6B}" type="datetimeFigureOut">
              <a:rPr lang="en-GB" smtClean="0"/>
              <a:t>30/11/2013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F1A4F99-E60B-4BEF-8694-CC0521BD7B6B}" type="datetimeFigureOut">
              <a:rPr lang="en-GB" smtClean="0"/>
              <a:t>30/11/2013</a:t>
            </a:fld>
            <a:endParaRPr lang="en-GB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30/11/2013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30/11/2013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A4F99-E60B-4BEF-8694-CC0521BD7B6B}" type="datetimeFigureOut">
              <a:rPr lang="en-GB" smtClean="0"/>
              <a:t>30/11/2013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F1A4F99-E60B-4BEF-8694-CC0521BD7B6B}" type="datetimeFigureOut">
              <a:rPr lang="en-GB" smtClean="0"/>
              <a:t>30/11/2013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1A4F99-E60B-4BEF-8694-CC0521BD7B6B}" type="datetimeFigureOut">
              <a:rPr lang="en-GB" smtClean="0"/>
              <a:t>30/11/2013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278B97-5010-46A5-871E-54A7D039E97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b="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3"/>
        </a:buClr>
        <a:buSzPct val="75000"/>
        <a:buFont typeface="Wingdings"/>
        <a:buChar char=""/>
        <a:defRPr kumimoji="0" sz="23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4"/>
        </a:buClr>
        <a:buSzPct val="75000"/>
        <a:buFont typeface="Wingdings"/>
        <a:buChar char=""/>
        <a:defRPr kumimoji="0"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5"/>
        </a:buClr>
        <a:buSzPct val="65000"/>
        <a:buFont typeface="Wingdings"/>
        <a:buChar char=""/>
        <a:defRPr kumimoji="0"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Going Faster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Straight Line Flying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528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After the Break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Flight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Extending the glide isn’t always optimal</a:t>
            </a:r>
          </a:p>
          <a:p>
            <a:pPr lvl="1"/>
            <a:r>
              <a:rPr lang="en-GB" dirty="0" err="1" smtClean="0"/>
              <a:t>McCready</a:t>
            </a:r>
            <a:r>
              <a:rPr lang="en-GB" dirty="0" smtClean="0"/>
              <a:t> works! If your next thermal is strong, fly faster</a:t>
            </a:r>
          </a:p>
          <a:p>
            <a:r>
              <a:rPr lang="en-GB" dirty="0" smtClean="0"/>
              <a:t>Stretching the glides multiplies positive factors</a:t>
            </a:r>
          </a:p>
          <a:p>
            <a:pPr lvl="1"/>
            <a:r>
              <a:rPr lang="en-GB" dirty="0" smtClean="0"/>
              <a:t>Going further means you sample more thermals</a:t>
            </a:r>
          </a:p>
          <a:p>
            <a:pPr lvl="1"/>
            <a:r>
              <a:rPr lang="en-GB" dirty="0" smtClean="0"/>
              <a:t>Push through moderate ones, stop in the best ones</a:t>
            </a:r>
          </a:p>
          <a:p>
            <a:pPr lvl="1"/>
            <a:r>
              <a:rPr lang="en-GB" dirty="0" smtClean="0"/>
              <a:t>Reduces the risk of getting low if you miss just one</a:t>
            </a:r>
          </a:p>
          <a:p>
            <a:r>
              <a:rPr lang="en-GB" dirty="0" smtClean="0"/>
              <a:t>Achieving is more difficult than Wishing!</a:t>
            </a:r>
          </a:p>
          <a:p>
            <a:pPr lvl="1"/>
            <a:r>
              <a:rPr lang="en-GB" dirty="0" smtClean="0"/>
              <a:t>Determination to not turn your back on track</a:t>
            </a:r>
          </a:p>
          <a:p>
            <a:pPr lvl="1"/>
            <a:r>
              <a:rPr lang="en-GB" dirty="0" smtClean="0"/>
              <a:t>Observer carefully what is working any one day</a:t>
            </a:r>
          </a:p>
          <a:p>
            <a:pPr lvl="1"/>
            <a:r>
              <a:rPr lang="en-GB" dirty="0" smtClean="0"/>
              <a:t>Remember what worked well and do it again</a:t>
            </a:r>
          </a:p>
          <a:p>
            <a:pPr lvl="1"/>
            <a:r>
              <a:rPr lang="en-GB" dirty="0" smtClean="0"/>
              <a:t>Keep up the Work Rate in the glide;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9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Practical Tips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Select from below the things you can improve</a:t>
            </a:r>
          </a:p>
          <a:p>
            <a:pPr lvl="1"/>
            <a:r>
              <a:rPr lang="en-GB" dirty="0" smtClean="0"/>
              <a:t>Keep speed on until you hit the lift</a:t>
            </a:r>
          </a:p>
          <a:p>
            <a:pPr lvl="1"/>
            <a:r>
              <a:rPr lang="en-GB" dirty="0" smtClean="0"/>
              <a:t>Don’t go round just because someone else is turning</a:t>
            </a:r>
          </a:p>
          <a:p>
            <a:pPr lvl="1"/>
            <a:r>
              <a:rPr lang="en-GB" dirty="0" smtClean="0"/>
              <a:t>Get the speed on before hitting sink</a:t>
            </a:r>
          </a:p>
          <a:p>
            <a:pPr lvl="1"/>
            <a:r>
              <a:rPr lang="en-GB" dirty="0" smtClean="0"/>
              <a:t>Work Clouds in a straight line- micro routing</a:t>
            </a:r>
          </a:p>
          <a:p>
            <a:pPr lvl="1"/>
            <a:r>
              <a:rPr lang="en-GB" dirty="0" smtClean="0"/>
              <a:t>Work routes between clouds- tactical routing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8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Technique: Flying Straight</a:t>
            </a:r>
          </a:p>
          <a:p>
            <a:pPr lvl="1"/>
            <a:r>
              <a:rPr lang="en-GB" dirty="0" smtClean="0"/>
              <a:t>Three Bands of Planning</a:t>
            </a:r>
          </a:p>
          <a:p>
            <a:r>
              <a:rPr lang="en-GB" dirty="0" smtClean="0"/>
              <a:t>Straight and Slow or Fast Saw-tooth</a:t>
            </a:r>
          </a:p>
          <a:p>
            <a:pPr lvl="1"/>
            <a:r>
              <a:rPr lang="en-GB" dirty="0" smtClean="0"/>
              <a:t>Example through Final Glide</a:t>
            </a:r>
          </a:p>
          <a:p>
            <a:endParaRPr lang="en-GB" dirty="0"/>
          </a:p>
          <a:p>
            <a:r>
              <a:rPr lang="en-GB" dirty="0" smtClean="0"/>
              <a:t>Flight Analysis</a:t>
            </a:r>
          </a:p>
          <a:p>
            <a:pPr lvl="1"/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April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67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Three Levels of 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The Here and Now</a:t>
            </a:r>
          </a:p>
          <a:p>
            <a:pPr lvl="1"/>
            <a:r>
              <a:rPr lang="en-GB" dirty="0" smtClean="0"/>
              <a:t>Respond to the air that you are in</a:t>
            </a:r>
          </a:p>
          <a:p>
            <a:pPr lvl="1"/>
            <a:r>
              <a:rPr lang="en-GB" dirty="0" smtClean="0"/>
              <a:t>Hit and Leave the cloud just right</a:t>
            </a:r>
          </a:p>
          <a:p>
            <a:pPr lvl="1"/>
            <a:r>
              <a:rPr lang="en-GB" dirty="0" smtClean="0"/>
              <a:t>Current speed and Position</a:t>
            </a:r>
          </a:p>
          <a:p>
            <a:r>
              <a:rPr lang="en-GB" dirty="0" smtClean="0"/>
              <a:t>Tactical Planning</a:t>
            </a:r>
          </a:p>
          <a:p>
            <a:pPr lvl="1"/>
            <a:r>
              <a:rPr lang="en-GB" dirty="0" smtClean="0"/>
              <a:t>Routing within your Range of Sight</a:t>
            </a:r>
          </a:p>
          <a:p>
            <a:pPr lvl="1"/>
            <a:r>
              <a:rPr lang="en-GB" dirty="0" smtClean="0"/>
              <a:t>Stepping Stones and Street Selection</a:t>
            </a:r>
          </a:p>
          <a:p>
            <a:r>
              <a:rPr lang="en-GB" dirty="0" smtClean="0"/>
              <a:t>Whole Flight</a:t>
            </a:r>
          </a:p>
          <a:p>
            <a:pPr lvl="1"/>
            <a:r>
              <a:rPr lang="en-GB" dirty="0" smtClean="0"/>
              <a:t>Competition Situational Awareness</a:t>
            </a:r>
          </a:p>
          <a:p>
            <a:pPr lvl="1"/>
            <a:r>
              <a:rPr lang="en-GB" dirty="0" smtClean="0"/>
              <a:t>Altitude around Turn Points</a:t>
            </a:r>
          </a:p>
          <a:p>
            <a:pPr lvl="1"/>
            <a:r>
              <a:rPr lang="en-GB" dirty="0" smtClean="0"/>
              <a:t>Getting Onto Final Glide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6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Here and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Approaching Clouds</a:t>
            </a:r>
          </a:p>
          <a:p>
            <a:pPr lvl="1"/>
            <a:r>
              <a:rPr lang="en-GB" dirty="0" smtClean="0"/>
              <a:t>Keep the speed on, attitude flat</a:t>
            </a:r>
          </a:p>
          <a:p>
            <a:pPr lvl="1"/>
            <a:r>
              <a:rPr lang="en-GB" dirty="0" smtClean="0"/>
              <a:t>Go for the best bit, deepest development, blackest bottom</a:t>
            </a:r>
          </a:p>
          <a:p>
            <a:r>
              <a:rPr lang="en-GB" dirty="0" smtClean="0"/>
              <a:t>Under the Cloud</a:t>
            </a:r>
          </a:p>
          <a:p>
            <a:pPr lvl="1"/>
            <a:r>
              <a:rPr lang="en-GB" dirty="0" smtClean="0"/>
              <a:t>Seek every bit of variation of colour</a:t>
            </a:r>
          </a:p>
          <a:p>
            <a:pPr lvl="1"/>
            <a:r>
              <a:rPr lang="en-GB" dirty="0" smtClean="0"/>
              <a:t>Learn what happens when you hit them</a:t>
            </a:r>
          </a:p>
          <a:p>
            <a:pPr lvl="1"/>
            <a:r>
              <a:rPr lang="en-GB" dirty="0" smtClean="0"/>
              <a:t>Be aware of sun and wind direction</a:t>
            </a:r>
          </a:p>
          <a:p>
            <a:r>
              <a:rPr lang="en-GB" dirty="0" smtClean="0"/>
              <a:t>Leaving Clouds</a:t>
            </a:r>
          </a:p>
          <a:p>
            <a:pPr lvl="1"/>
            <a:r>
              <a:rPr lang="en-GB" dirty="0" smtClean="0"/>
              <a:t>Speed on before you leave the lift!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78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You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An Exercise- Groups of 3-6</a:t>
            </a:r>
          </a:p>
          <a:p>
            <a:pPr lvl="1"/>
            <a:r>
              <a:rPr lang="en-GB" dirty="0" smtClean="0"/>
              <a:t>What are you thinking in the glide</a:t>
            </a:r>
          </a:p>
          <a:p>
            <a:pPr lvl="1"/>
            <a:r>
              <a:rPr lang="en-GB" dirty="0" smtClean="0"/>
              <a:t>What should you be thinking in the glide</a:t>
            </a:r>
          </a:p>
          <a:p>
            <a:r>
              <a:rPr lang="en-GB" dirty="0" smtClean="0"/>
              <a:t>The most important thing:</a:t>
            </a:r>
          </a:p>
          <a:p>
            <a:pPr lvl="1"/>
            <a:r>
              <a:rPr lang="en-GB" dirty="0" smtClean="0"/>
              <a:t>In the climb- where are you going next</a:t>
            </a:r>
          </a:p>
          <a:p>
            <a:pPr lvl="1"/>
            <a:r>
              <a:rPr lang="en-GB" dirty="0" smtClean="0"/>
              <a:t>In the glide- where will you climb next</a:t>
            </a:r>
          </a:p>
          <a:p>
            <a:r>
              <a:rPr lang="en-GB" dirty="0" smtClean="0"/>
              <a:t>Cockpit Work Rate</a:t>
            </a:r>
          </a:p>
          <a:p>
            <a:pPr lvl="1"/>
            <a:r>
              <a:rPr lang="en-GB" dirty="0" smtClean="0"/>
              <a:t>Work hard when you can make a difference</a:t>
            </a:r>
          </a:p>
          <a:p>
            <a:pPr lvl="1"/>
            <a:r>
              <a:rPr lang="en-GB" dirty="0" smtClean="0"/>
              <a:t>Take a moment when you can</a:t>
            </a:r>
          </a:p>
          <a:p>
            <a:pPr lvl="1"/>
            <a:r>
              <a:rPr lang="en-GB" dirty="0" smtClean="0"/>
              <a:t>ALWAYS KEEP THINKING AND PLANNING</a:t>
            </a:r>
          </a:p>
        </p:txBody>
      </p:sp>
    </p:spTree>
    <p:extLst>
      <p:ext uri="{BB962C8B-B14F-4D97-AF65-F5344CB8AC3E}">
        <p14:creationId xmlns:p14="http://schemas.microsoft.com/office/powerpoint/2010/main" val="198424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you can see at base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8" y="1586735"/>
            <a:ext cx="8153400" cy="452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7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you can see on the way up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12647" y="1586735"/>
            <a:ext cx="8124505" cy="450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2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 Selection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Keep Up the Momentum</a:t>
            </a:r>
          </a:p>
          <a:p>
            <a:pPr lvl="1"/>
            <a:r>
              <a:rPr lang="en-GB" dirty="0" smtClean="0"/>
              <a:t>Easy to keep going if you go too slow!</a:t>
            </a:r>
          </a:p>
          <a:p>
            <a:pPr lvl="1"/>
            <a:r>
              <a:rPr lang="en-GB" dirty="0" smtClean="0"/>
              <a:t>Use the calculator- speed in the straight…</a:t>
            </a:r>
          </a:p>
          <a:p>
            <a:r>
              <a:rPr lang="en-GB" dirty="0" smtClean="0"/>
              <a:t>Minimise Sink between Climbs</a:t>
            </a:r>
          </a:p>
          <a:p>
            <a:pPr lvl="1"/>
            <a:r>
              <a:rPr lang="en-GB" dirty="0" smtClean="0"/>
              <a:t>Sample more thermals</a:t>
            </a:r>
          </a:p>
          <a:p>
            <a:pPr lvl="1"/>
            <a:r>
              <a:rPr lang="en-GB" dirty="0" smtClean="0"/>
              <a:t>Reduce height gain needed</a:t>
            </a:r>
          </a:p>
          <a:p>
            <a:pPr lvl="1"/>
            <a:r>
              <a:rPr lang="en-GB" dirty="0" smtClean="0"/>
              <a:t>Trade-off against distance across the ground!</a:t>
            </a:r>
          </a:p>
          <a:p>
            <a:r>
              <a:rPr lang="en-GB" dirty="0" smtClean="0"/>
              <a:t>Sky Watching: who hasn’t!</a:t>
            </a:r>
          </a:p>
          <a:p>
            <a:pPr lvl="1"/>
            <a:r>
              <a:rPr lang="en-GB" dirty="0" smtClean="0"/>
              <a:t>When watching Top Gear…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5057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Slower and Straight, Faster and Climb?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An Example: 15m </a:t>
            </a:r>
            <a:r>
              <a:rPr lang="en-GB" dirty="0" err="1" smtClean="0"/>
              <a:t>Nats</a:t>
            </a:r>
            <a:r>
              <a:rPr lang="en-GB" dirty="0" smtClean="0"/>
              <a:t> Day 4</a:t>
            </a:r>
          </a:p>
          <a:p>
            <a:pPr lvl="1"/>
            <a:r>
              <a:rPr lang="en-GB" dirty="0" smtClean="0"/>
              <a:t>Straight and Slow </a:t>
            </a:r>
            <a:r>
              <a:rPr lang="en-GB" dirty="0" err="1" smtClean="0"/>
              <a:t>vs</a:t>
            </a:r>
            <a:r>
              <a:rPr lang="en-GB" dirty="0" smtClean="0"/>
              <a:t> Fast Saw tooth</a:t>
            </a:r>
          </a:p>
          <a:p>
            <a:pPr lvl="1"/>
            <a:r>
              <a:rPr lang="en-GB" dirty="0" smtClean="0"/>
              <a:t>Final Glide- he who starts first?</a:t>
            </a:r>
          </a:p>
          <a:p>
            <a:r>
              <a:rPr lang="en-GB" dirty="0" smtClean="0"/>
              <a:t>Conclusions:</a:t>
            </a:r>
          </a:p>
          <a:p>
            <a:pPr lvl="1"/>
            <a:r>
              <a:rPr lang="en-GB" dirty="0" smtClean="0"/>
              <a:t>A bit slower lead to fewer stronger climbs</a:t>
            </a:r>
          </a:p>
          <a:p>
            <a:pPr lvl="1"/>
            <a:r>
              <a:rPr lang="en-GB" dirty="0" smtClean="0"/>
              <a:t>Did a bit better in the really good weather</a:t>
            </a:r>
          </a:p>
          <a:p>
            <a:pPr lvl="1"/>
            <a:r>
              <a:rPr lang="en-GB" dirty="0" smtClean="0"/>
              <a:t>Did a LOT better when it got a bit worse!</a:t>
            </a:r>
          </a:p>
          <a:p>
            <a:pPr lvl="1"/>
            <a:r>
              <a:rPr lang="en-GB" dirty="0" smtClean="0"/>
              <a:t>Final glide: </a:t>
            </a:r>
          </a:p>
          <a:p>
            <a:pPr lvl="2"/>
            <a:r>
              <a:rPr lang="en-GB" dirty="0" smtClean="0"/>
              <a:t>10: You cant beat a good climb at the right time</a:t>
            </a:r>
          </a:p>
          <a:p>
            <a:pPr lvl="2"/>
            <a:r>
              <a:rPr lang="en-GB" dirty="0" smtClean="0"/>
              <a:t>M2: If you have enough height, keep going!</a:t>
            </a:r>
          </a:p>
          <a:p>
            <a:pPr lvl="2"/>
            <a:r>
              <a:rPr lang="en-GB" dirty="0" smtClean="0"/>
              <a:t>G9: Averted a disaster but lost some time by keeping going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5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254</TotalTime>
  <Words>515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 Cen MT</vt:lpstr>
      <vt:lpstr>Wingdings</vt:lpstr>
      <vt:lpstr>Wingdings 2</vt:lpstr>
      <vt:lpstr>Median</vt:lpstr>
      <vt:lpstr>Going Faster</vt:lpstr>
      <vt:lpstr>Agenda</vt:lpstr>
      <vt:lpstr>Three Levels of Action</vt:lpstr>
      <vt:lpstr>Here and Now</vt:lpstr>
      <vt:lpstr>What do You Do</vt:lpstr>
      <vt:lpstr>What you can see at base</vt:lpstr>
      <vt:lpstr>What you can see on the way up</vt:lpstr>
      <vt:lpstr>Route Selection</vt:lpstr>
      <vt:lpstr>Slower and Straight, Faster and Climb?</vt:lpstr>
      <vt:lpstr>After the Break</vt:lpstr>
      <vt:lpstr>Conclusions</vt:lpstr>
      <vt:lpstr>Practical Tips</vt:lpstr>
    </vt:vector>
  </TitlesOfParts>
  <Company>Reed Elsevier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Going Faster</dc:title>
  <dc:creator>Ed Johnston</dc:creator>
  <cp:lastModifiedBy>Ed W. Johnston</cp:lastModifiedBy>
  <cp:revision>20</cp:revision>
  <dcterms:created xsi:type="dcterms:W3CDTF">2013-10-21T15:59:33Z</dcterms:created>
  <dcterms:modified xsi:type="dcterms:W3CDTF">2013-11-30T17:41:55Z</dcterms:modified>
</cp:coreProperties>
</file>