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notesMasterIdLst>
    <p:notesMasterId r:id="rId11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5" autoAdjust="0"/>
    <p:restoredTop sz="86486" autoAdjust="0"/>
  </p:normalViewPr>
  <p:slideViewPr>
    <p:cSldViewPr>
      <p:cViewPr varScale="1">
        <p:scale>
          <a:sx n="102" d="100"/>
          <a:sy n="102" d="100"/>
        </p:scale>
        <p:origin x="-18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E51FC-FB5C-4817-98A8-FFDAA0AF39AF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642CE-AA62-4894-B3FD-90AE843C5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61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642CE-AA62-4894-B3FD-90AE843C541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14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050" name="Picture 2" descr="C:\Users\johnstone\Documents\ewj\G9 Lasham 2007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55017"/>
            <a:ext cx="9180512" cy="6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F1A4F99-E60B-4BEF-8694-CC0521BD7B6B}" type="datetimeFigureOut">
              <a:rPr lang="en-GB" smtClean="0"/>
              <a:t>08/02/2014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b="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3"/>
        </a:buClr>
        <a:buSzPct val="75000"/>
        <a:buFont typeface="Wingdings"/>
        <a:buChar char=""/>
        <a:defRPr kumimoji="0" sz="23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4"/>
        </a:buClr>
        <a:buSzPct val="75000"/>
        <a:buFont typeface="Wingdings"/>
        <a:buChar char="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5"/>
        </a:buClr>
        <a:buSzPct val="65000"/>
        <a:buFont typeface="Wingdings"/>
        <a:buChar char=""/>
        <a:defRPr kumimoji="0"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wmf"/><Relationship Id="rId5" Type="http://schemas.openxmlformats.org/officeDocument/2006/relationships/image" Target="../media/image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Going Faster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Difficult Days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2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Why Difficult Days are Important</a:t>
            </a:r>
          </a:p>
          <a:p>
            <a:r>
              <a:rPr lang="en-GB" dirty="0" smtClean="0"/>
              <a:t>What Makes a Difficult Day</a:t>
            </a:r>
          </a:p>
          <a:p>
            <a:r>
              <a:rPr lang="en-GB" dirty="0" smtClean="0"/>
              <a:t>When Difficult Isn’t So Hard</a:t>
            </a:r>
          </a:p>
          <a:p>
            <a:pPr marL="320040" marR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GB" sz="2900" b="1" kern="12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Behaviours and Decisions on Tough Days</a:t>
            </a:r>
            <a:endParaRPr lang="en-GB" sz="2900" dirty="0" smtClean="0">
              <a:effectLst/>
            </a:endParaRPr>
          </a:p>
          <a:p>
            <a:endParaRPr lang="en-GB" dirty="0"/>
          </a:p>
          <a:p>
            <a:r>
              <a:rPr lang="en-GB" dirty="0" smtClean="0"/>
              <a:t>Flight Analysis</a:t>
            </a:r>
          </a:p>
        </p:txBody>
      </p:sp>
    </p:spTree>
    <p:extLst>
      <p:ext uri="{BB962C8B-B14F-4D97-AF65-F5344CB8AC3E}">
        <p14:creationId xmlns:p14="http://schemas.microsoft.com/office/powerpoint/2010/main" val="2826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Difficult Days Count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In Competitions: they make the difference</a:t>
            </a:r>
          </a:p>
          <a:p>
            <a:pPr lvl="1"/>
            <a:r>
              <a:rPr lang="en-GB" dirty="0" smtClean="0"/>
              <a:t>Points Spread is greater</a:t>
            </a:r>
          </a:p>
          <a:p>
            <a:pPr lvl="1"/>
            <a:r>
              <a:rPr lang="en-GB" dirty="0" smtClean="0"/>
              <a:t>Chance plays bigger part- opportunities…</a:t>
            </a:r>
          </a:p>
          <a:p>
            <a:pPr lvl="1"/>
            <a:r>
              <a:rPr lang="en-GB" dirty="0" smtClean="0"/>
              <a:t>And the other thing. Avoidance of disaster.</a:t>
            </a:r>
          </a:p>
          <a:p>
            <a:r>
              <a:rPr lang="en-GB" dirty="0" smtClean="0"/>
              <a:t>In Club Flying: they are most memorable</a:t>
            </a:r>
          </a:p>
          <a:p>
            <a:pPr lvl="1"/>
            <a:r>
              <a:rPr lang="en-GB" dirty="0" smtClean="0"/>
              <a:t>Maybe for the wrong reasons: Landing out is dull! </a:t>
            </a:r>
          </a:p>
          <a:p>
            <a:pPr lvl="1"/>
            <a:r>
              <a:rPr lang="en-GB" dirty="0" smtClean="0"/>
              <a:t>So avoid it by getting back!!</a:t>
            </a:r>
          </a:p>
          <a:p>
            <a:pPr lvl="1"/>
            <a:r>
              <a:rPr lang="en-GB" dirty="0" smtClean="0"/>
              <a:t>Much more memorable than the house 300k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94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Makes a Difficult 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Blue Days</a:t>
            </a:r>
          </a:p>
          <a:p>
            <a:pPr lvl="1"/>
            <a:r>
              <a:rPr lang="en-GB" dirty="0" smtClean="0"/>
              <a:t>Cant See where the next climb is coming from</a:t>
            </a:r>
          </a:p>
          <a:p>
            <a:pPr lvl="1"/>
            <a:r>
              <a:rPr lang="en-GB" dirty="0" smtClean="0"/>
              <a:t>Higher risk of missing 3 in a </a:t>
            </a:r>
            <a:r>
              <a:rPr lang="en-GB" dirty="0" smtClean="0"/>
              <a:t>row through bad luck</a:t>
            </a:r>
            <a:endParaRPr lang="en-GB" dirty="0"/>
          </a:p>
          <a:p>
            <a:r>
              <a:rPr lang="en-GB" dirty="0" smtClean="0"/>
              <a:t>Weak Days</a:t>
            </a:r>
          </a:p>
          <a:p>
            <a:pPr lvl="1"/>
            <a:r>
              <a:rPr lang="en-GB" dirty="0" smtClean="0"/>
              <a:t>Spend lots of time climbing, less time going</a:t>
            </a:r>
          </a:p>
          <a:p>
            <a:pPr lvl="1"/>
            <a:r>
              <a:rPr lang="en-GB" dirty="0" smtClean="0"/>
              <a:t>Run out of day, </a:t>
            </a:r>
            <a:r>
              <a:rPr lang="en-GB" dirty="0" smtClean="0"/>
              <a:t>trouble into wind, just </a:t>
            </a:r>
            <a:r>
              <a:rPr lang="en-GB" dirty="0" smtClean="0"/>
              <a:t>get frustrated</a:t>
            </a:r>
            <a:endParaRPr lang="en-GB" dirty="0"/>
          </a:p>
          <a:p>
            <a:r>
              <a:rPr lang="en-GB" dirty="0" smtClean="0"/>
              <a:t>Low Days</a:t>
            </a:r>
          </a:p>
          <a:p>
            <a:pPr lvl="1"/>
            <a:r>
              <a:rPr lang="en-GB" dirty="0" smtClean="0"/>
              <a:t>Spend lots of time in Danger Zone</a:t>
            </a:r>
          </a:p>
          <a:p>
            <a:pPr lvl="1"/>
            <a:r>
              <a:rPr lang="en-GB" dirty="0" smtClean="0"/>
              <a:t>One </a:t>
            </a:r>
            <a:r>
              <a:rPr lang="en-GB" dirty="0" smtClean="0"/>
              <a:t>bit of luck away </a:t>
            </a:r>
            <a:r>
              <a:rPr lang="en-GB" dirty="0" smtClean="0"/>
              <a:t>from a field</a:t>
            </a:r>
            <a:endParaRPr lang="en-GB" dirty="0"/>
          </a:p>
          <a:p>
            <a:r>
              <a:rPr lang="en-GB" dirty="0" smtClean="0"/>
              <a:t>The Holy Trinity!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6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Slow </a:t>
            </a:r>
            <a:r>
              <a:rPr lang="en-GB" b="1" dirty="0" smtClean="0"/>
              <a:t>does </a:t>
            </a:r>
            <a:r>
              <a:rPr lang="en-GB" b="1" dirty="0" smtClean="0"/>
              <a:t>NOT </a:t>
            </a:r>
            <a:r>
              <a:rPr lang="en-GB" dirty="0" smtClean="0"/>
              <a:t>equal difficult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Blue Days can be great!</a:t>
            </a:r>
          </a:p>
          <a:p>
            <a:pPr lvl="1"/>
            <a:r>
              <a:rPr lang="en-GB" dirty="0" smtClean="0"/>
              <a:t>None of that </a:t>
            </a:r>
            <a:r>
              <a:rPr lang="en-GB" dirty="0" smtClean="0"/>
              <a:t>complicated decision making</a:t>
            </a:r>
          </a:p>
          <a:p>
            <a:pPr lvl="1"/>
            <a:r>
              <a:rPr lang="en-GB" dirty="0" smtClean="0"/>
              <a:t>Just keep </a:t>
            </a:r>
            <a:r>
              <a:rPr lang="en-GB" dirty="0" smtClean="0"/>
              <a:t>your nerve and don’t take weak </a:t>
            </a:r>
            <a:r>
              <a:rPr lang="en-GB" dirty="0" smtClean="0"/>
              <a:t>ones</a:t>
            </a:r>
            <a:endParaRPr lang="en-GB" dirty="0" smtClean="0"/>
          </a:p>
          <a:p>
            <a:r>
              <a:rPr lang="en-GB" dirty="0" smtClean="0"/>
              <a:t>Weak Days often are predictable</a:t>
            </a:r>
          </a:p>
          <a:p>
            <a:pPr lvl="1"/>
            <a:r>
              <a:rPr lang="en-GB" dirty="0" smtClean="0"/>
              <a:t>Regular 2kt thermals- you know exactly where you are</a:t>
            </a:r>
          </a:p>
          <a:p>
            <a:pPr lvl="1"/>
            <a:r>
              <a:rPr lang="en-GB" dirty="0" smtClean="0"/>
              <a:t>Route and nibble, stretch out the glides, take fewer…</a:t>
            </a:r>
          </a:p>
          <a:p>
            <a:r>
              <a:rPr lang="en-GB" dirty="0" smtClean="0"/>
              <a:t>Low Days means </a:t>
            </a:r>
            <a:r>
              <a:rPr lang="en-GB" dirty="0" smtClean="0"/>
              <a:t>thermals closer </a:t>
            </a:r>
            <a:r>
              <a:rPr lang="en-GB" dirty="0" smtClean="0"/>
              <a:t>together</a:t>
            </a:r>
          </a:p>
          <a:p>
            <a:pPr lvl="1"/>
            <a:r>
              <a:rPr lang="en-GB" dirty="0" smtClean="0"/>
              <a:t>Often can just keep nibbling away</a:t>
            </a:r>
          </a:p>
          <a:p>
            <a:pPr lvl="1"/>
            <a:r>
              <a:rPr lang="en-GB" dirty="0" smtClean="0"/>
              <a:t>Never far from </a:t>
            </a:r>
            <a:r>
              <a:rPr lang="en-GB" dirty="0" smtClean="0"/>
              <a:t>the ground </a:t>
            </a:r>
            <a:r>
              <a:rPr lang="en-GB" i="1" dirty="0" smtClean="0"/>
              <a:t>or </a:t>
            </a:r>
            <a:r>
              <a:rPr lang="en-GB" dirty="0" smtClean="0"/>
              <a:t>a </a:t>
            </a:r>
            <a:r>
              <a:rPr lang="en-GB" dirty="0" smtClean="0"/>
              <a:t>life </a:t>
            </a:r>
            <a:r>
              <a:rPr lang="en-GB" dirty="0" smtClean="0"/>
              <a:t>saver!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28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Difficult is </a:t>
            </a:r>
            <a:r>
              <a:rPr lang="en-GB" b="1" dirty="0" smtClean="0"/>
              <a:t>Unpredictable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Make Decision Carefully: </a:t>
            </a:r>
            <a:r>
              <a:rPr lang="en-GB" dirty="0"/>
              <a:t>DON’T PANIC</a:t>
            </a:r>
          </a:p>
          <a:p>
            <a:pPr lvl="1"/>
            <a:r>
              <a:rPr lang="en-GB" dirty="0"/>
              <a:t>Right </a:t>
            </a:r>
            <a:r>
              <a:rPr lang="en-GB" i="1" dirty="0"/>
              <a:t>time </a:t>
            </a:r>
            <a:r>
              <a:rPr lang="en-GB" dirty="0"/>
              <a:t>to start more important </a:t>
            </a:r>
            <a:r>
              <a:rPr lang="en-GB" dirty="0" smtClean="0"/>
              <a:t>than maximum </a:t>
            </a:r>
            <a:r>
              <a:rPr lang="en-GB" i="1" dirty="0"/>
              <a:t>height</a:t>
            </a:r>
          </a:p>
          <a:p>
            <a:pPr lvl="2"/>
            <a:r>
              <a:rPr lang="en-GB" dirty="0"/>
              <a:t>Psychologically difficult, but </a:t>
            </a:r>
            <a:r>
              <a:rPr lang="en-GB" dirty="0" smtClean="0"/>
              <a:t>lower </a:t>
            </a:r>
            <a:r>
              <a:rPr lang="en-GB" dirty="0"/>
              <a:t>start </a:t>
            </a:r>
            <a:r>
              <a:rPr lang="en-GB" dirty="0" smtClean="0"/>
              <a:t>height with a group can be best</a:t>
            </a:r>
            <a:endParaRPr lang="en-GB" dirty="0"/>
          </a:p>
          <a:p>
            <a:pPr lvl="1"/>
            <a:r>
              <a:rPr lang="en-GB" dirty="0"/>
              <a:t>If you get stuck- not the end of the world</a:t>
            </a:r>
          </a:p>
          <a:p>
            <a:pPr lvl="2"/>
            <a:r>
              <a:rPr lang="en-GB" dirty="0"/>
              <a:t>Others will be stuck </a:t>
            </a:r>
            <a:r>
              <a:rPr lang="en-GB" dirty="0" smtClean="0"/>
              <a:t>elsewhere at </a:t>
            </a:r>
            <a:r>
              <a:rPr lang="en-GB" dirty="0"/>
              <a:t>other times</a:t>
            </a:r>
          </a:p>
          <a:p>
            <a:pPr lvl="2"/>
            <a:r>
              <a:rPr lang="en-GB" dirty="0"/>
              <a:t>Keep plugging away, especially cycling days</a:t>
            </a:r>
          </a:p>
          <a:p>
            <a:pPr lvl="1"/>
            <a:r>
              <a:rPr lang="en-GB" dirty="0"/>
              <a:t>If you get going again- don’t go mad</a:t>
            </a:r>
          </a:p>
          <a:p>
            <a:pPr lvl="2"/>
            <a:r>
              <a:rPr lang="en-GB" dirty="0"/>
              <a:t>One good thermal doesn’t make it a good day</a:t>
            </a:r>
          </a:p>
          <a:p>
            <a:r>
              <a:rPr lang="en-GB" dirty="0" smtClean="0"/>
              <a:t>Changing Gear at the right time</a:t>
            </a:r>
          </a:p>
          <a:p>
            <a:pPr lvl="1"/>
            <a:r>
              <a:rPr lang="en-GB" dirty="0" smtClean="0"/>
              <a:t>Look ahead: judge worsening or improving conditions</a:t>
            </a:r>
          </a:p>
          <a:p>
            <a:pPr lvl="1"/>
            <a:r>
              <a:rPr lang="en-GB" dirty="0" smtClean="0"/>
              <a:t>Big weather: </a:t>
            </a:r>
            <a:r>
              <a:rPr lang="en-GB" dirty="0" smtClean="0"/>
              <a:t>easy to spot! </a:t>
            </a:r>
            <a:r>
              <a:rPr lang="en-GB" dirty="0" smtClean="0"/>
              <a:t>General change: </a:t>
            </a:r>
            <a:r>
              <a:rPr lang="en-GB" b="1" dirty="0" smtClean="0"/>
              <a:t>difficult</a:t>
            </a:r>
            <a:r>
              <a:rPr lang="en-GB" dirty="0" smtClean="0"/>
              <a:t>!!</a:t>
            </a:r>
          </a:p>
          <a:p>
            <a:pPr lvl="1"/>
            <a:r>
              <a:rPr lang="en-GB" dirty="0" smtClean="0"/>
              <a:t>Changes in the Blue are most </a:t>
            </a:r>
            <a:r>
              <a:rPr lang="en-GB" dirty="0" smtClean="0"/>
              <a:t>difficult to judge: </a:t>
            </a:r>
          </a:p>
          <a:p>
            <a:pPr lvl="2"/>
            <a:r>
              <a:rPr lang="en-GB" dirty="0" smtClean="0"/>
              <a:t>just unlucky in that thermal or is it getting worse?</a:t>
            </a:r>
          </a:p>
          <a:p>
            <a:pPr lvl="2"/>
            <a:r>
              <a:rPr lang="en-GB" dirty="0" smtClean="0"/>
              <a:t>Suddenly get 4kt on a 2kt day: freak or break through?</a:t>
            </a:r>
          </a:p>
        </p:txBody>
      </p:sp>
    </p:spTree>
    <p:extLst>
      <p:ext uri="{BB962C8B-B14F-4D97-AF65-F5344CB8AC3E}">
        <p14:creationId xmlns:p14="http://schemas.microsoft.com/office/powerpoint/2010/main" val="117608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Keep a Positive State </a:t>
            </a:r>
            <a:r>
              <a:rPr lang="en-GB" dirty="0" smtClean="0"/>
              <a:t>of Mind!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Think Creatively: </a:t>
            </a:r>
          </a:p>
          <a:p>
            <a:pPr lvl="1"/>
            <a:r>
              <a:rPr lang="en-GB" dirty="0" smtClean="0"/>
              <a:t>Always have a plan, but be prepared to change it</a:t>
            </a:r>
          </a:p>
          <a:p>
            <a:pPr lvl="1"/>
            <a:r>
              <a:rPr lang="en-GB" dirty="0" smtClean="0"/>
              <a:t>Double check and take time before making big decisions</a:t>
            </a:r>
          </a:p>
          <a:p>
            <a:pPr lvl="2"/>
            <a:r>
              <a:rPr lang="en-GB" dirty="0" smtClean="0"/>
              <a:t>2 more turns is much less costly than rushing the wrong way</a:t>
            </a:r>
          </a:p>
          <a:p>
            <a:pPr lvl="1"/>
            <a:r>
              <a:rPr lang="en-GB" dirty="0" smtClean="0"/>
              <a:t>But generally… if all else fails, stay </a:t>
            </a:r>
            <a:r>
              <a:rPr lang="en-GB" dirty="0" smtClean="0"/>
              <a:t>with a group</a:t>
            </a:r>
            <a:endParaRPr lang="en-GB" dirty="0" smtClean="0"/>
          </a:p>
          <a:p>
            <a:r>
              <a:rPr lang="en-GB" dirty="0" smtClean="0"/>
              <a:t>Think </a:t>
            </a:r>
            <a:r>
              <a:rPr lang="en-GB" dirty="0" smtClean="0"/>
              <a:t>Sensibly:</a:t>
            </a:r>
            <a:endParaRPr lang="en-GB" dirty="0" smtClean="0"/>
          </a:p>
          <a:p>
            <a:pPr lvl="1"/>
            <a:r>
              <a:rPr lang="en-GB" dirty="0" smtClean="0"/>
              <a:t>Stay high before the start: gives you options</a:t>
            </a:r>
          </a:p>
          <a:p>
            <a:pPr lvl="1"/>
            <a:r>
              <a:rPr lang="en-GB" dirty="0" smtClean="0"/>
              <a:t>Stay Up Wind if you can: </a:t>
            </a:r>
          </a:p>
          <a:p>
            <a:pPr lvl="2"/>
            <a:r>
              <a:rPr lang="en-GB" dirty="0" smtClean="0"/>
              <a:t>Much greater influence when you are averaging slower speeds</a:t>
            </a:r>
          </a:p>
          <a:p>
            <a:pPr lvl="1"/>
            <a:r>
              <a:rPr lang="en-GB" dirty="0" smtClean="0"/>
              <a:t>Sunshine and Hot Spots: follow </a:t>
            </a:r>
            <a:r>
              <a:rPr lang="en-GB" dirty="0" smtClean="0"/>
              <a:t>your fuel</a:t>
            </a:r>
            <a:endParaRPr lang="en-GB" dirty="0" smtClean="0"/>
          </a:p>
          <a:p>
            <a:pPr lvl="1"/>
            <a:r>
              <a:rPr lang="en-GB" dirty="0" smtClean="0"/>
              <a:t>Routing is more important than </a:t>
            </a:r>
            <a:r>
              <a:rPr lang="en-GB" dirty="0" smtClean="0"/>
              <a:t>ever</a:t>
            </a:r>
            <a:r>
              <a:rPr lang="en-GB" dirty="0" smtClean="0"/>
              <a:t>; less time climbing</a:t>
            </a:r>
            <a:endParaRPr lang="en-GB" dirty="0" smtClean="0"/>
          </a:p>
          <a:p>
            <a:r>
              <a:rPr lang="en-GB" dirty="0" smtClean="0"/>
              <a:t>Think Positively</a:t>
            </a:r>
          </a:p>
          <a:p>
            <a:pPr lvl="1"/>
            <a:r>
              <a:rPr lang="en-GB" dirty="0" smtClean="0"/>
              <a:t>Statistically, you are much more likely to get back</a:t>
            </a:r>
          </a:p>
          <a:p>
            <a:pPr lvl="1"/>
            <a:r>
              <a:rPr lang="en-GB" dirty="0" smtClean="0"/>
              <a:t>Keep thinking and flying that way and it will self fulfil</a:t>
            </a:r>
          </a:p>
          <a:p>
            <a:pPr lvl="2"/>
            <a:r>
              <a:rPr lang="en-GB" dirty="0" smtClean="0"/>
              <a:t>Slower adds to risk of running out of day</a:t>
            </a:r>
          </a:p>
        </p:txBody>
      </p:sp>
    </p:spTree>
    <p:extLst>
      <p:ext uri="{BB962C8B-B14F-4D97-AF65-F5344CB8AC3E}">
        <p14:creationId xmlns:p14="http://schemas.microsoft.com/office/powerpoint/2010/main" val="40242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Std.</a:t>
            </a:r>
            <a:r>
              <a:rPr lang="en-GB" baseline="0" dirty="0" smtClean="0"/>
              <a:t> Nationals 2002 day 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Got low as main pack started</a:t>
            </a:r>
          </a:p>
          <a:p>
            <a:pPr lvl="1"/>
            <a:r>
              <a:rPr lang="en-GB" dirty="0" smtClean="0"/>
              <a:t>Not worried at the time, then everyone left!</a:t>
            </a:r>
          </a:p>
          <a:p>
            <a:pPr lvl="1"/>
            <a:r>
              <a:rPr lang="en-GB" dirty="0" smtClean="0"/>
              <a:t>Long time to climb up from the weeds and get going</a:t>
            </a:r>
          </a:p>
          <a:p>
            <a:r>
              <a:rPr lang="en-GB" dirty="0" smtClean="0"/>
              <a:t>Low into wind on 1</a:t>
            </a:r>
            <a:r>
              <a:rPr lang="en-GB" baseline="30000" dirty="0" smtClean="0"/>
              <a:t>st</a:t>
            </a:r>
            <a:r>
              <a:rPr lang="en-GB" dirty="0" smtClean="0"/>
              <a:t> leg- OK but not great</a:t>
            </a:r>
          </a:p>
          <a:p>
            <a:pPr lvl="1"/>
            <a:r>
              <a:rPr lang="en-GB" dirty="0" smtClean="0"/>
              <a:t>OK, </a:t>
            </a:r>
            <a:r>
              <a:rPr lang="en-GB" dirty="0" smtClean="0"/>
              <a:t>but had to </a:t>
            </a:r>
            <a:r>
              <a:rPr lang="en-GB" dirty="0" smtClean="0"/>
              <a:t>take an extra climb into </a:t>
            </a:r>
            <a:r>
              <a:rPr lang="en-GB" dirty="0" smtClean="0"/>
              <a:t>wind </a:t>
            </a:r>
          </a:p>
          <a:p>
            <a:r>
              <a:rPr lang="en-GB" dirty="0" smtClean="0"/>
              <a:t>Big call on 2</a:t>
            </a:r>
            <a:r>
              <a:rPr lang="en-GB" baseline="30000" dirty="0" smtClean="0"/>
              <a:t>nd</a:t>
            </a:r>
            <a:r>
              <a:rPr lang="en-GB" dirty="0" smtClean="0"/>
              <a:t> leg; went into the sun</a:t>
            </a:r>
          </a:p>
          <a:p>
            <a:pPr lvl="1"/>
            <a:r>
              <a:rPr lang="en-GB" dirty="0" smtClean="0"/>
              <a:t>Most ahead went down wind for </a:t>
            </a:r>
            <a:r>
              <a:rPr lang="en-GB" dirty="0" smtClean="0"/>
              <a:t>a strong </a:t>
            </a:r>
            <a:r>
              <a:rPr lang="en-GB" dirty="0" smtClean="0"/>
              <a:t>line</a:t>
            </a:r>
          </a:p>
          <a:p>
            <a:pPr lvl="1"/>
            <a:r>
              <a:rPr lang="en-GB" dirty="0" smtClean="0"/>
              <a:t>Benefit was at the TP- just slid down wind into it</a:t>
            </a:r>
          </a:p>
          <a:p>
            <a:r>
              <a:rPr lang="en-GB" dirty="0" smtClean="0"/>
              <a:t>Good drive on last leg- one mistake though</a:t>
            </a:r>
          </a:p>
          <a:p>
            <a:pPr lvl="1"/>
            <a:r>
              <a:rPr lang="en-GB" dirty="0" smtClean="0"/>
              <a:t>Just flew </a:t>
            </a:r>
            <a:r>
              <a:rPr lang="en-GB" dirty="0" smtClean="0"/>
              <a:t>more aggressively and </a:t>
            </a:r>
            <a:r>
              <a:rPr lang="en-GB" dirty="0" smtClean="0"/>
              <a:t>caught folk up</a:t>
            </a:r>
          </a:p>
          <a:p>
            <a:pPr lvl="1"/>
            <a:r>
              <a:rPr lang="en-GB" dirty="0" smtClean="0"/>
              <a:t>Then split </a:t>
            </a:r>
            <a:r>
              <a:rPr lang="en-GB" dirty="0" smtClean="0"/>
              <a:t>upwind and power stations didn’t work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215262"/>
              </p:ext>
            </p:extLst>
          </p:nvPr>
        </p:nvGraphicFramePr>
        <p:xfrm>
          <a:off x="7236296" y="1628800"/>
          <a:ext cx="17510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Packager Shell Object" showAsIcon="1" r:id="rId4" imgW="1751760" imgH="685800" progId="Package">
                  <p:embed/>
                </p:oleObj>
              </mc:Choice>
              <mc:Fallback>
                <p:oleObj name="Packager Shell Object" showAsIcon="1" r:id="rId4" imgW="17517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36296" y="1628800"/>
                        <a:ext cx="175101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250496"/>
              </p:ext>
            </p:extLst>
          </p:nvPr>
        </p:nvGraphicFramePr>
        <p:xfrm>
          <a:off x="7236296" y="2924944"/>
          <a:ext cx="17764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Packager Shell Object" showAsIcon="1" r:id="rId6" imgW="1776960" imgH="685800" progId="Package">
                  <p:embed/>
                </p:oleObj>
              </mc:Choice>
              <mc:Fallback>
                <p:oleObj name="Packager Shell Object" showAsIcon="1" r:id="rId6" imgW="17769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36296" y="2924944"/>
                        <a:ext cx="177641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837350"/>
              </p:ext>
            </p:extLst>
          </p:nvPr>
        </p:nvGraphicFramePr>
        <p:xfrm>
          <a:off x="7308304" y="4005064"/>
          <a:ext cx="1689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Packager Shell Object" showAsIcon="1" r:id="rId8" imgW="1688400" imgH="685800" progId="Package">
                  <p:embed/>
                </p:oleObj>
              </mc:Choice>
              <mc:Fallback>
                <p:oleObj name="Packager Shell Object" showAsIcon="1" r:id="rId8" imgW="16884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08304" y="4005064"/>
                        <a:ext cx="16891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305474"/>
              </p:ext>
            </p:extLst>
          </p:nvPr>
        </p:nvGraphicFramePr>
        <p:xfrm>
          <a:off x="7164288" y="5085184"/>
          <a:ext cx="18653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Packager Shell Object" showAsIcon="1" r:id="rId10" imgW="1865880" imgH="685800" progId="Package">
                  <p:embed/>
                </p:oleObj>
              </mc:Choice>
              <mc:Fallback>
                <p:oleObj name="Packager Shell Object" showAsIcon="1" r:id="rId10" imgW="18658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64288" y="5085184"/>
                        <a:ext cx="186531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53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4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5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8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Difficult Days: 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Slow Days are not necessarily Difficult</a:t>
            </a:r>
          </a:p>
          <a:p>
            <a:pPr lvl="1"/>
            <a:r>
              <a:rPr lang="en-GB" dirty="0" smtClean="0"/>
              <a:t>Keep plugging on in consistent weak conditions </a:t>
            </a:r>
          </a:p>
          <a:p>
            <a:pPr lvl="1"/>
            <a:r>
              <a:rPr lang="en-GB" dirty="0" smtClean="0"/>
              <a:t>It’s the changes and choices that make a day difficult</a:t>
            </a:r>
          </a:p>
          <a:p>
            <a:r>
              <a:rPr lang="en-GB" dirty="0" smtClean="0"/>
              <a:t>Keep Thinking Positively</a:t>
            </a:r>
          </a:p>
          <a:p>
            <a:pPr lvl="1"/>
            <a:r>
              <a:rPr lang="en-GB" dirty="0" smtClean="0"/>
              <a:t>Statistically, you get back much more often</a:t>
            </a:r>
          </a:p>
          <a:p>
            <a:pPr lvl="1"/>
            <a:r>
              <a:rPr lang="en-GB" dirty="0" smtClean="0"/>
              <a:t>Pressing on a little actually can be the safer way</a:t>
            </a:r>
          </a:p>
          <a:p>
            <a:r>
              <a:rPr lang="en-GB" dirty="0" smtClean="0"/>
              <a:t>Take your Time to Decide</a:t>
            </a:r>
          </a:p>
          <a:p>
            <a:pPr lvl="1"/>
            <a:r>
              <a:rPr lang="en-GB" dirty="0" smtClean="0"/>
              <a:t>It is the decisions that dominate difficult days</a:t>
            </a:r>
          </a:p>
          <a:p>
            <a:pPr lvl="1"/>
            <a:r>
              <a:rPr lang="en-GB" dirty="0" smtClean="0"/>
              <a:t>Take your time over the big ones</a:t>
            </a:r>
          </a:p>
          <a:p>
            <a:pPr lvl="1"/>
            <a:r>
              <a:rPr lang="en-GB" dirty="0" smtClean="0"/>
              <a:t>Be prepared to strike out on your own</a:t>
            </a:r>
          </a:p>
          <a:p>
            <a:pPr lvl="1"/>
            <a:r>
              <a:rPr lang="en-GB" dirty="0" smtClean="0"/>
              <a:t>There is always safety in numbers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311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3793</TotalTime>
  <Words>691</Words>
  <Application>Microsoft Office PowerPoint</Application>
  <PresentationFormat>On-screen Show (4:3)</PresentationFormat>
  <Paragraphs>95</Paragraphs>
  <Slides>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Median</vt:lpstr>
      <vt:lpstr>Package</vt:lpstr>
      <vt:lpstr>Going Faster</vt:lpstr>
      <vt:lpstr>Agenda</vt:lpstr>
      <vt:lpstr>Difficult Days Count</vt:lpstr>
      <vt:lpstr>What Makes a Difficult Day</vt:lpstr>
      <vt:lpstr>Slow does NOT equal difficult</vt:lpstr>
      <vt:lpstr>Difficult is Unpredictable</vt:lpstr>
      <vt:lpstr>Keep a Positive State of Mind!</vt:lpstr>
      <vt:lpstr>Std. Nationals 2002 day 7</vt:lpstr>
      <vt:lpstr>Difficult Days: Conclusions</vt:lpstr>
    </vt:vector>
  </TitlesOfParts>
  <Company>Reed Elsevier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Faster</dc:title>
  <dc:creator>Ed Johnston</dc:creator>
  <cp:lastModifiedBy>Ed W. Johnston</cp:lastModifiedBy>
  <cp:revision>110</cp:revision>
  <dcterms:created xsi:type="dcterms:W3CDTF">2013-10-21T15:59:33Z</dcterms:created>
  <dcterms:modified xsi:type="dcterms:W3CDTF">2014-02-08T19:17:57Z</dcterms:modified>
</cp:coreProperties>
</file>