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sldIdLst>
    <p:sldId id="256" r:id="rId2"/>
    <p:sldId id="267" r:id="rId3"/>
    <p:sldId id="265" r:id="rId4"/>
    <p:sldId id="269" r:id="rId5"/>
    <p:sldId id="271" r:id="rId6"/>
    <p:sldId id="270" r:id="rId7"/>
    <p:sldId id="273" r:id="rId8"/>
    <p:sldId id="275" r:id="rId9"/>
    <p:sldId id="276" r:id="rId10"/>
    <p:sldId id="277" r:id="rId11"/>
    <p:sldId id="272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5" autoAdjust="0"/>
    <p:restoredTop sz="86486" autoAdjust="0"/>
  </p:normalViewPr>
  <p:slideViewPr>
    <p:cSldViewPr>
      <p:cViewPr varScale="1">
        <p:scale>
          <a:sx n="102" d="100"/>
          <a:sy n="102" d="100"/>
        </p:scale>
        <p:origin x="-12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2050" name="Picture 2" descr="C:\Users\johnstone\Documents\ewj\G9 Lasham 2007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55017"/>
            <a:ext cx="9180512" cy="612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F1A4F99-E60B-4BEF-8694-CC0521BD7B6B}" type="datetimeFigureOut">
              <a:rPr lang="en-GB" smtClean="0"/>
              <a:t>17/12/2013</a:t>
            </a:fld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278B97-5010-46A5-871E-54A7D039E97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4F99-E60B-4BEF-8694-CC0521BD7B6B}" type="datetimeFigureOut">
              <a:rPr lang="en-GB" smtClean="0"/>
              <a:t>17/12/2013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8B97-5010-46A5-871E-54A7D039E9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F1A4F99-E60B-4BEF-8694-CC0521BD7B6B}" type="datetimeFigureOut">
              <a:rPr lang="en-GB" smtClean="0"/>
              <a:t>17/12/2013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C278B97-5010-46A5-871E-54A7D039E979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4F99-E60B-4BEF-8694-CC0521BD7B6B}" type="datetimeFigureOut">
              <a:rPr lang="en-GB" smtClean="0"/>
              <a:t>17/12/2013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278B97-5010-46A5-871E-54A7D039E97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4F99-E60B-4BEF-8694-CC0521BD7B6B}" type="datetimeFigureOut">
              <a:rPr lang="en-GB" smtClean="0"/>
              <a:t>17/12/2013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C278B97-5010-46A5-871E-54A7D039E97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F1A4F99-E60B-4BEF-8694-CC0521BD7B6B}" type="datetimeFigureOut">
              <a:rPr lang="en-GB" smtClean="0"/>
              <a:t>17/12/2013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C278B97-5010-46A5-871E-54A7D039E979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F1A4F99-E60B-4BEF-8694-CC0521BD7B6B}" type="datetimeFigureOut">
              <a:rPr lang="en-GB" smtClean="0"/>
              <a:t>17/12/2013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C278B97-5010-46A5-871E-54A7D039E97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4F99-E60B-4BEF-8694-CC0521BD7B6B}" type="datetimeFigureOut">
              <a:rPr lang="en-GB" smtClean="0"/>
              <a:t>17/12/2013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278B97-5010-46A5-871E-54A7D039E9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4F99-E60B-4BEF-8694-CC0521BD7B6B}" type="datetimeFigureOut">
              <a:rPr lang="en-GB" smtClean="0"/>
              <a:t>17/12/2013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278B97-5010-46A5-871E-54A7D039E9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4F99-E60B-4BEF-8694-CC0521BD7B6B}" type="datetimeFigureOut">
              <a:rPr lang="en-GB" smtClean="0"/>
              <a:t>17/12/2013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278B97-5010-46A5-871E-54A7D039E979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F1A4F99-E60B-4BEF-8694-CC0521BD7B6B}" type="datetimeFigureOut">
              <a:rPr lang="en-GB" smtClean="0"/>
              <a:t>17/12/2013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C278B97-5010-46A5-871E-54A7D039E97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F1A4F99-E60B-4BEF-8694-CC0521BD7B6B}" type="datetimeFigureOut">
              <a:rPr lang="en-GB" smtClean="0"/>
              <a:t>17/12/2013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C278B97-5010-46A5-871E-54A7D039E97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b="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3"/>
        </a:buClr>
        <a:buSzPct val="75000"/>
        <a:buFont typeface="Wingdings"/>
        <a:buChar char=""/>
        <a:defRPr kumimoji="0" sz="23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4"/>
        </a:buClr>
        <a:buSzPct val="75000"/>
        <a:buFont typeface="Wingdings"/>
        <a:buChar char=""/>
        <a:defRPr kumimoji="0"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5"/>
        </a:buClr>
        <a:buSzPct val="65000"/>
        <a:buFont typeface="Wingdings"/>
        <a:buChar char=""/>
        <a:defRPr kumimoji="0"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2PpdMuiPM4I&amp;feature=player_detailpag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Going Faster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Performance in the Climb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28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G9: Wrong Way!</a:t>
            </a:r>
            <a:endParaRPr lang="en-GB" dirty="0"/>
          </a:p>
        </p:txBody>
      </p:sp>
      <p:pic>
        <p:nvPicPr>
          <p:cNvPr id="4" name="Climb WrongWay G9 .wmv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62100" y="1600200"/>
            <a:ext cx="6254750" cy="4495800"/>
          </a:xfrm>
        </p:spPr>
      </p:pic>
    </p:spTree>
    <p:extLst>
      <p:ext uri="{BB962C8B-B14F-4D97-AF65-F5344CB8AC3E}">
        <p14:creationId xmlns:p14="http://schemas.microsoft.com/office/powerpoint/2010/main" val="288556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Exiting the Thermal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Look for the Exit</a:t>
            </a:r>
            <a:r>
              <a:rPr lang="en-GB" baseline="0" dirty="0" smtClean="0"/>
              <a:t> Early</a:t>
            </a:r>
          </a:p>
          <a:p>
            <a:pPr lvl="1"/>
            <a:r>
              <a:rPr lang="en-GB" dirty="0" smtClean="0"/>
              <a:t>Know your</a:t>
            </a:r>
            <a:r>
              <a:rPr lang="en-GB" baseline="0" dirty="0" smtClean="0"/>
              <a:t> track at least 2-3 turns before the top</a:t>
            </a:r>
          </a:p>
          <a:p>
            <a:pPr lvl="1"/>
            <a:r>
              <a:rPr lang="en-GB" baseline="0" dirty="0" smtClean="0"/>
              <a:t>Observe the cloud and plan for best air on exit</a:t>
            </a:r>
          </a:p>
          <a:p>
            <a:pPr lvl="0"/>
            <a:r>
              <a:rPr lang="en-GB" dirty="0" smtClean="0"/>
              <a:t>Judge when to leave</a:t>
            </a:r>
          </a:p>
          <a:p>
            <a:pPr lvl="1"/>
            <a:r>
              <a:rPr lang="en-GB" dirty="0" smtClean="0"/>
              <a:t>Don’t Fixate: leave when you can do better within range</a:t>
            </a:r>
          </a:p>
          <a:p>
            <a:pPr lvl="1"/>
            <a:r>
              <a:rPr lang="en-GB" dirty="0" smtClean="0"/>
              <a:t>Avoid:</a:t>
            </a:r>
            <a:r>
              <a:rPr lang="en-GB" baseline="0" dirty="0" smtClean="0"/>
              <a:t> running off the edge at 100Kts to avoid cloud</a:t>
            </a:r>
          </a:p>
          <a:p>
            <a:pPr lvl="1"/>
            <a:r>
              <a:rPr lang="en-GB" baseline="0" dirty="0" smtClean="0"/>
              <a:t>Try to: Leave earlier and bounce up to base</a:t>
            </a:r>
          </a:p>
          <a:p>
            <a:pPr lvl="0"/>
            <a:r>
              <a:rPr lang="en-GB" dirty="0" smtClean="0"/>
              <a:t>Speed On Before Sink</a:t>
            </a:r>
          </a:p>
          <a:p>
            <a:pPr lvl="1"/>
            <a:r>
              <a:rPr lang="en-GB" baseline="0" dirty="0" smtClean="0"/>
              <a:t>Learn from previous clouds how hard to accelerate</a:t>
            </a:r>
          </a:p>
          <a:p>
            <a:pPr lvl="1"/>
            <a:r>
              <a:rPr lang="en-GB" dirty="0" smtClean="0"/>
              <a:t>This will change from one leg to the next!</a:t>
            </a:r>
            <a:endParaRPr lang="en-GB" baseline="0" dirty="0" smtClean="0"/>
          </a:p>
          <a:p>
            <a:pPr lvl="1"/>
            <a:r>
              <a:rPr lang="en-GB" baseline="0" dirty="0" smtClean="0"/>
              <a:t>Better to be faster in the lift and give away height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GB" sz="2600" b="1" kern="12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Accelerate</a:t>
            </a:r>
            <a:r>
              <a:rPr kumimoji="0" lang="en-GB" sz="2600" b="1" kern="1200" baseline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Before the Sink!</a:t>
            </a:r>
            <a:endParaRPr lang="en-GB" sz="2600" b="1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425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Know your Aircraft</a:t>
            </a:r>
          </a:p>
          <a:p>
            <a:pPr lvl="1"/>
            <a:r>
              <a:rPr lang="en-GB" dirty="0" smtClean="0"/>
              <a:t>Experiment with speeds and angles of bank and different weight</a:t>
            </a:r>
          </a:p>
          <a:p>
            <a:pPr lvl="1"/>
            <a:r>
              <a:rPr lang="en-GB" dirty="0" smtClean="0"/>
              <a:t>Practice tighter, slower turns; find the limits for efficient climbing</a:t>
            </a:r>
          </a:p>
          <a:p>
            <a:pPr lvl="1"/>
            <a:r>
              <a:rPr lang="en-GB" dirty="0" smtClean="0"/>
              <a:t>Aim for turns of 20-25s in good conditions, 30s in </a:t>
            </a:r>
            <a:r>
              <a:rPr lang="en-GB" smtClean="0"/>
              <a:t>weaker thermals</a:t>
            </a:r>
            <a:endParaRPr lang="en-GB" dirty="0" smtClean="0"/>
          </a:p>
          <a:p>
            <a:r>
              <a:rPr lang="en-GB" dirty="0" smtClean="0"/>
              <a:t>Entering the Thermal</a:t>
            </a:r>
          </a:p>
          <a:p>
            <a:pPr lvl="1"/>
            <a:r>
              <a:rPr lang="en-GB" dirty="0" smtClean="0"/>
              <a:t>Select candidates well ahead of time</a:t>
            </a:r>
          </a:p>
          <a:p>
            <a:pPr lvl="1"/>
            <a:r>
              <a:rPr lang="en-GB" dirty="0" smtClean="0"/>
              <a:t>Approach slightly to one side, expecting to turn one way</a:t>
            </a:r>
          </a:p>
          <a:p>
            <a:pPr lvl="1"/>
            <a:r>
              <a:rPr lang="en-GB" dirty="0" smtClean="0"/>
              <a:t>If you don’t hit it cleanly and positively- move on!</a:t>
            </a:r>
          </a:p>
          <a:p>
            <a:r>
              <a:rPr lang="en-GB" dirty="0" smtClean="0"/>
              <a:t>Centring</a:t>
            </a:r>
          </a:p>
          <a:p>
            <a:pPr lvl="1"/>
            <a:r>
              <a:rPr lang="en-GB" dirty="0" smtClean="0"/>
              <a:t>Fly smooth, tight and not too slow</a:t>
            </a:r>
          </a:p>
          <a:p>
            <a:pPr lvl="1"/>
            <a:r>
              <a:rPr lang="en-GB" dirty="0" smtClean="0"/>
              <a:t>Tighten turn in decreasing lift to cut time in weaker lift</a:t>
            </a:r>
          </a:p>
          <a:p>
            <a:pPr lvl="1"/>
            <a:r>
              <a:rPr lang="en-GB" dirty="0" smtClean="0"/>
              <a:t>Open out turn in increasing lift to move to the centre</a:t>
            </a:r>
          </a:p>
          <a:p>
            <a:r>
              <a:rPr lang="en-GB" dirty="0" smtClean="0"/>
              <a:t>Exiting</a:t>
            </a:r>
          </a:p>
          <a:p>
            <a:pPr lvl="1"/>
            <a:r>
              <a:rPr lang="en-GB" dirty="0" smtClean="0"/>
              <a:t>Plan ahead, find a good line and get speed on before the sink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9254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When</a:t>
            </a:r>
            <a:r>
              <a:rPr lang="en-GB" baseline="0" dirty="0" smtClean="0"/>
              <a:t> to Stop</a:t>
            </a:r>
          </a:p>
          <a:p>
            <a:r>
              <a:rPr lang="en-GB" baseline="0" dirty="0" smtClean="0"/>
              <a:t>Thermal Entry</a:t>
            </a:r>
          </a:p>
          <a:p>
            <a:r>
              <a:rPr lang="en-GB" baseline="0" dirty="0" smtClean="0"/>
              <a:t>Centring Technique</a:t>
            </a:r>
            <a:endParaRPr lang="en-GB" dirty="0" smtClean="0"/>
          </a:p>
          <a:p>
            <a:r>
              <a:rPr lang="en-GB" dirty="0" smtClean="0"/>
              <a:t>Efficient Exit</a:t>
            </a:r>
          </a:p>
          <a:p>
            <a:endParaRPr lang="en-GB" dirty="0"/>
          </a:p>
          <a:p>
            <a:r>
              <a:rPr lang="en-GB" dirty="0" smtClean="0"/>
              <a:t>Flight Analysis</a:t>
            </a:r>
          </a:p>
          <a:p>
            <a:pPr lvl="1"/>
            <a:r>
              <a:rPr lang="en-GB" dirty="0" smtClean="0"/>
              <a:t>Guy Corbett; Andy Roch</a:t>
            </a:r>
          </a:p>
        </p:txBody>
      </p:sp>
    </p:spTree>
    <p:extLst>
      <p:ext uri="{BB962C8B-B14F-4D97-AF65-F5344CB8AC3E}">
        <p14:creationId xmlns:p14="http://schemas.microsoft.com/office/powerpoint/2010/main" val="28267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General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Golden Rules of Climbing Well</a:t>
            </a:r>
          </a:p>
          <a:p>
            <a:pPr lvl="1"/>
            <a:r>
              <a:rPr lang="en-GB" dirty="0" smtClean="0"/>
              <a:t>Fly Tight, Fly Slow, </a:t>
            </a:r>
            <a:r>
              <a:rPr lang="en-GB" dirty="0"/>
              <a:t>Fly </a:t>
            </a:r>
            <a:r>
              <a:rPr lang="en-GB" dirty="0" smtClean="0"/>
              <a:t>Smooth</a:t>
            </a:r>
          </a:p>
          <a:p>
            <a:pPr lvl="1"/>
            <a:r>
              <a:rPr lang="en-GB" b="1" dirty="0" smtClean="0"/>
              <a:t>Fly </a:t>
            </a:r>
            <a:r>
              <a:rPr lang="en-GB" b="1" i="1" dirty="0" smtClean="0"/>
              <a:t>Really</a:t>
            </a:r>
            <a:r>
              <a:rPr lang="en-GB" b="1" dirty="0" smtClean="0"/>
              <a:t> Smoothly, No Jerking About</a:t>
            </a:r>
          </a:p>
          <a:p>
            <a:pPr lvl="1"/>
            <a:r>
              <a:rPr lang="en-GB" dirty="0" smtClean="0"/>
              <a:t>What not to do: </a:t>
            </a:r>
            <a:r>
              <a:rPr lang="en-GB" dirty="0" smtClean="0">
                <a:hlinkClick r:id="rId2"/>
              </a:rPr>
              <a:t>follow this link</a:t>
            </a:r>
            <a:endParaRPr lang="en-GB" dirty="0" smtClean="0"/>
          </a:p>
          <a:p>
            <a:pPr lvl="2"/>
            <a:r>
              <a:rPr lang="en-GB" dirty="0" smtClean="0"/>
              <a:t>Pudding stirring, jerking around the stick, holding it low down… I could go on</a:t>
            </a:r>
          </a:p>
          <a:p>
            <a:r>
              <a:rPr lang="en-GB" dirty="0" smtClean="0"/>
              <a:t>Get Into the Centre- use all the controls</a:t>
            </a:r>
            <a:endParaRPr lang="en-GB" dirty="0"/>
          </a:p>
          <a:p>
            <a:pPr lvl="1"/>
            <a:r>
              <a:rPr lang="en-GB" dirty="0" smtClean="0"/>
              <a:t>Use all the controls, but progressively; one smooth movement</a:t>
            </a:r>
          </a:p>
          <a:p>
            <a:pPr lvl="1"/>
            <a:r>
              <a:rPr lang="en-GB" dirty="0" smtClean="0"/>
              <a:t>Use more control deflection if stronger, more turbulent</a:t>
            </a:r>
          </a:p>
          <a:p>
            <a:pPr lvl="1"/>
            <a:r>
              <a:rPr lang="en-GB" dirty="0" smtClean="0"/>
              <a:t>Use less if weaker and smoother thermals</a:t>
            </a:r>
          </a:p>
          <a:p>
            <a:r>
              <a:rPr lang="en-GB" dirty="0" smtClean="0"/>
              <a:t>Speed and Pitch</a:t>
            </a:r>
          </a:p>
          <a:p>
            <a:pPr lvl="1"/>
            <a:r>
              <a:rPr lang="en-GB" dirty="0" smtClean="0"/>
              <a:t>Modern, Heavy Gliders need to keep flying</a:t>
            </a:r>
          </a:p>
          <a:p>
            <a:pPr lvl="1"/>
            <a:r>
              <a:rPr lang="en-GB" dirty="0" smtClean="0"/>
              <a:t>Dropping too slow hurts your climb a lot!</a:t>
            </a:r>
          </a:p>
          <a:p>
            <a:pPr lvl="1"/>
            <a:r>
              <a:rPr lang="en-GB" dirty="0" smtClean="0"/>
              <a:t>Don’t hold back pressure and be super smooth in elevator</a:t>
            </a:r>
          </a:p>
        </p:txBody>
      </p:sp>
    </p:spTree>
    <p:extLst>
      <p:ext uri="{BB962C8B-B14F-4D97-AF65-F5344CB8AC3E}">
        <p14:creationId xmlns:p14="http://schemas.microsoft.com/office/powerpoint/2010/main" val="198424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Fly Smooth and Not Too Slow!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Allow</a:t>
            </a:r>
            <a:r>
              <a:rPr lang="en-GB" baseline="0" dirty="0" smtClean="0"/>
              <a:t> the Air to stay attached</a:t>
            </a:r>
          </a:p>
          <a:p>
            <a:pPr lvl="1"/>
            <a:r>
              <a:rPr lang="en-GB" dirty="0" smtClean="0"/>
              <a:t>Tight/Slow = smaller circle in best lift</a:t>
            </a:r>
          </a:p>
          <a:p>
            <a:pPr lvl="1"/>
            <a:r>
              <a:rPr lang="en-GB" dirty="0" smtClean="0"/>
              <a:t>Also means nearer</a:t>
            </a:r>
            <a:r>
              <a:rPr lang="en-GB" baseline="0" dirty="0" smtClean="0"/>
              <a:t> the stall or separation </a:t>
            </a:r>
          </a:p>
          <a:p>
            <a:pPr lvl="1"/>
            <a:r>
              <a:rPr lang="en-GB" baseline="0" dirty="0" smtClean="0"/>
              <a:t>Big sharp control inputs result in break away</a:t>
            </a:r>
          </a:p>
          <a:p>
            <a:pPr lvl="0"/>
            <a:r>
              <a:rPr lang="en-GB" dirty="0" smtClean="0"/>
              <a:t>Smooth,</a:t>
            </a:r>
            <a:r>
              <a:rPr lang="en-GB" baseline="0" dirty="0" smtClean="0"/>
              <a:t> Strong Thermals</a:t>
            </a:r>
          </a:p>
          <a:p>
            <a:pPr lvl="1"/>
            <a:r>
              <a:rPr lang="en-GB" dirty="0" smtClean="0"/>
              <a:t>Get tight</a:t>
            </a:r>
            <a:r>
              <a:rPr lang="en-GB" baseline="0" dirty="0" smtClean="0"/>
              <a:t> and hold the stick still</a:t>
            </a:r>
          </a:p>
          <a:p>
            <a:pPr lvl="1"/>
            <a:r>
              <a:rPr lang="en-GB" baseline="0" dirty="0" smtClean="0"/>
              <a:t>Can get closer to the limits safely</a:t>
            </a:r>
          </a:p>
          <a:p>
            <a:pPr lvl="0"/>
            <a:r>
              <a:rPr lang="en-GB" dirty="0" smtClean="0"/>
              <a:t>Small Gusty</a:t>
            </a:r>
            <a:r>
              <a:rPr lang="en-GB" baseline="0" dirty="0" smtClean="0"/>
              <a:t> Thermals</a:t>
            </a:r>
          </a:p>
          <a:p>
            <a:pPr lvl="1"/>
            <a:r>
              <a:rPr lang="en-GB" dirty="0" smtClean="0"/>
              <a:t>If</a:t>
            </a:r>
            <a:r>
              <a:rPr lang="en-GB" baseline="0" dirty="0" smtClean="0"/>
              <a:t> strong, tighten into the gusts </a:t>
            </a:r>
          </a:p>
          <a:p>
            <a:pPr lvl="1"/>
            <a:r>
              <a:rPr lang="en-GB" baseline="0" dirty="0" smtClean="0"/>
              <a:t>If weaker, </a:t>
            </a:r>
            <a:r>
              <a:rPr lang="en-GB" i="1" dirty="0" smtClean="0"/>
              <a:t>increase </a:t>
            </a:r>
            <a:r>
              <a:rPr lang="en-GB" baseline="0" dirty="0" smtClean="0"/>
              <a:t>speed and open out- less critical</a:t>
            </a:r>
          </a:p>
          <a:p>
            <a:pPr lvl="1"/>
            <a:r>
              <a:rPr lang="en-GB" baseline="0" dirty="0" smtClean="0"/>
              <a:t>Always keep enough speed to keep flying if you fall out</a:t>
            </a:r>
          </a:p>
        </p:txBody>
      </p:sp>
    </p:spTree>
    <p:extLst>
      <p:ext uri="{BB962C8B-B14F-4D97-AF65-F5344CB8AC3E}">
        <p14:creationId xmlns:p14="http://schemas.microsoft.com/office/powerpoint/2010/main" val="420048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to Stop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Get out of </a:t>
            </a:r>
            <a:r>
              <a:rPr lang="en-GB" dirty="0" err="1" smtClean="0"/>
              <a:t>Pavlovian</a:t>
            </a:r>
            <a:r>
              <a:rPr lang="en-GB" baseline="0" dirty="0" smtClean="0"/>
              <a:t> Reflex</a:t>
            </a:r>
          </a:p>
          <a:p>
            <a:pPr lvl="1"/>
            <a:r>
              <a:rPr lang="en-GB" dirty="0" smtClean="0"/>
              <a:t>Typical Turn is 20-30s </a:t>
            </a:r>
          </a:p>
          <a:p>
            <a:pPr lvl="1"/>
            <a:r>
              <a:rPr lang="en-GB" dirty="0" smtClean="0"/>
              <a:t>Takes 7-12s to traverse the thermal straight</a:t>
            </a:r>
          </a:p>
          <a:p>
            <a:pPr lvl="1"/>
            <a:r>
              <a:rPr lang="en-GB" dirty="0" smtClean="0"/>
              <a:t>Take your Time to slow and turn in! </a:t>
            </a:r>
          </a:p>
          <a:p>
            <a:pPr lvl="1"/>
            <a:r>
              <a:rPr lang="en-GB" dirty="0" smtClean="0"/>
              <a:t>Manoeuvre harder for sharper changes in lift</a:t>
            </a:r>
          </a:p>
          <a:p>
            <a:r>
              <a:rPr lang="en-GB" dirty="0" smtClean="0"/>
              <a:t>Which Way to turn?</a:t>
            </a:r>
          </a:p>
          <a:p>
            <a:pPr lvl="1"/>
            <a:r>
              <a:rPr lang="en-GB" dirty="0" smtClean="0"/>
              <a:t>Take your time- going the wrong way is EXPENSIVE</a:t>
            </a:r>
          </a:p>
          <a:p>
            <a:pPr lvl="2"/>
            <a:r>
              <a:rPr lang="en-GB" dirty="0" smtClean="0"/>
              <a:t>20s in sink, correction turn, full circle to get back: 1-2Min?</a:t>
            </a:r>
          </a:p>
          <a:p>
            <a:pPr lvl="1"/>
            <a:r>
              <a:rPr lang="en-GB" dirty="0" smtClean="0"/>
              <a:t>If in doubt- keep going straight! (take any excuse)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274" y="1550279"/>
            <a:ext cx="1800000" cy="252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46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Centring Technique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Visualise and Feel with Mark 1 </a:t>
            </a:r>
            <a:r>
              <a:rPr lang="en-GB" dirty="0" err="1"/>
              <a:t>Vario</a:t>
            </a:r>
            <a:endParaRPr lang="en-GB" dirty="0"/>
          </a:p>
          <a:p>
            <a:pPr lvl="1"/>
            <a:r>
              <a:rPr lang="en-GB" dirty="0"/>
              <a:t>Respond to your seat, feel the aircraft, listen to airflow</a:t>
            </a:r>
          </a:p>
          <a:p>
            <a:pPr lvl="1"/>
            <a:r>
              <a:rPr lang="en-GB" dirty="0"/>
              <a:t>At peak, look </a:t>
            </a:r>
            <a:r>
              <a:rPr lang="en-GB" dirty="0" smtClean="0"/>
              <a:t>along the </a:t>
            </a:r>
            <a:r>
              <a:rPr lang="en-GB" dirty="0"/>
              <a:t>outside wing- that is where it is</a:t>
            </a:r>
          </a:p>
          <a:p>
            <a:pPr lvl="1"/>
            <a:r>
              <a:rPr lang="en-GB" dirty="0"/>
              <a:t>At worst, look down the inside wing- MANOEVER THERE</a:t>
            </a:r>
          </a:p>
          <a:p>
            <a:r>
              <a:rPr lang="en-GB" dirty="0" smtClean="0"/>
              <a:t>Tighter or Open Turns to sneak up on it</a:t>
            </a:r>
          </a:p>
          <a:p>
            <a:pPr lvl="1"/>
            <a:r>
              <a:rPr lang="en-GB" dirty="0" smtClean="0"/>
              <a:t>Simplest Approach: Roll </a:t>
            </a:r>
            <a:r>
              <a:rPr lang="en-GB" dirty="0"/>
              <a:t>Out- count to 3, Roll </a:t>
            </a:r>
            <a:r>
              <a:rPr lang="en-GB" dirty="0" smtClean="0"/>
              <a:t>In</a:t>
            </a:r>
          </a:p>
          <a:p>
            <a:pPr lvl="2"/>
            <a:r>
              <a:rPr lang="en-GB" dirty="0" smtClean="0"/>
              <a:t>Only if you have really lost the plot!</a:t>
            </a:r>
            <a:endParaRPr lang="en-GB" dirty="0"/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Tighten as lift reduces</a:t>
            </a:r>
          </a:p>
          <a:p>
            <a:pPr lvl="1"/>
            <a:r>
              <a:rPr lang="en-GB" dirty="0" smtClean="0">
                <a:solidFill>
                  <a:srgbClr val="7030A0"/>
                </a:solidFill>
              </a:rPr>
              <a:t>Open </a:t>
            </a:r>
            <a:r>
              <a:rPr lang="en-GB" dirty="0">
                <a:solidFill>
                  <a:srgbClr val="7030A0"/>
                </a:solidFill>
              </a:rPr>
              <a:t>turn as lift increases</a:t>
            </a:r>
          </a:p>
          <a:p>
            <a:pPr lvl="1"/>
            <a:r>
              <a:rPr lang="en-GB" dirty="0" smtClean="0">
                <a:solidFill>
                  <a:srgbClr val="00B050"/>
                </a:solidFill>
              </a:rPr>
              <a:t>Hit best turn rate at </a:t>
            </a:r>
            <a:r>
              <a:rPr lang="en-GB" dirty="0">
                <a:solidFill>
                  <a:srgbClr val="00B050"/>
                </a:solidFill>
              </a:rPr>
              <a:t>peak </a:t>
            </a:r>
            <a:r>
              <a:rPr lang="en-GB" dirty="0" smtClean="0">
                <a:solidFill>
                  <a:srgbClr val="00B050"/>
                </a:solidFill>
              </a:rPr>
              <a:t>lift</a:t>
            </a:r>
          </a:p>
          <a:p>
            <a:pPr lvl="0"/>
            <a:r>
              <a:rPr lang="en-GB" dirty="0" smtClean="0"/>
              <a:t>Use the Aircraft</a:t>
            </a:r>
            <a:r>
              <a:rPr lang="en-GB" baseline="0" dirty="0" smtClean="0"/>
              <a:t> Capabilities</a:t>
            </a:r>
          </a:p>
          <a:p>
            <a:pPr lvl="1"/>
            <a:r>
              <a:rPr lang="en-GB" dirty="0" smtClean="0"/>
              <a:t>LS7: massive roll rate, can but cant pull!</a:t>
            </a:r>
          </a:p>
          <a:p>
            <a:pPr lvl="1"/>
            <a:r>
              <a:rPr lang="en-GB" dirty="0" smtClean="0"/>
              <a:t>Nimbus 4: huge ability to tighten</a:t>
            </a:r>
            <a:r>
              <a:rPr lang="en-GB" baseline="0" dirty="0" smtClean="0"/>
              <a:t> into improving lift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00" y="3240000"/>
            <a:ext cx="1766667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00" y="3240000"/>
            <a:ext cx="1766667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00" y="3240000"/>
            <a:ext cx="1926667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08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Nimbus 4 in weaker lift: open and tighten</a:t>
            </a:r>
            <a:endParaRPr lang="en-GB" dirty="0"/>
          </a:p>
        </p:txBody>
      </p:sp>
      <p:pic>
        <p:nvPicPr>
          <p:cNvPr id="8" name="Climb Weak 176.wmv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62100" y="1600200"/>
            <a:ext cx="6254750" cy="4495800"/>
          </a:xfrm>
        </p:spPr>
      </p:pic>
    </p:spTree>
    <p:extLst>
      <p:ext uri="{BB962C8B-B14F-4D97-AF65-F5344CB8AC3E}">
        <p14:creationId xmlns:p14="http://schemas.microsoft.com/office/powerpoint/2010/main" val="378004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Nimbus in stronger lift: Wind it In!</a:t>
            </a:r>
            <a:endParaRPr lang="en-GB" dirty="0"/>
          </a:p>
        </p:txBody>
      </p:sp>
      <p:pic>
        <p:nvPicPr>
          <p:cNvPr id="5" name="Climb Strong 176.wmv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62100" y="1600200"/>
            <a:ext cx="6254750" cy="4495800"/>
          </a:xfrm>
        </p:spPr>
      </p:pic>
    </p:spTree>
    <p:extLst>
      <p:ext uri="{BB962C8B-B14F-4D97-AF65-F5344CB8AC3E}">
        <p14:creationId xmlns:p14="http://schemas.microsoft.com/office/powerpoint/2010/main" val="176500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G9: Classic in, up and out into wind</a:t>
            </a:r>
            <a:endParaRPr lang="en-GB" dirty="0"/>
          </a:p>
        </p:txBody>
      </p:sp>
      <p:pic>
        <p:nvPicPr>
          <p:cNvPr id="4" name="Climb Classic G9 .wmv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20888" y="1600200"/>
            <a:ext cx="5338762" cy="4495800"/>
          </a:xfrm>
        </p:spPr>
      </p:pic>
    </p:spTree>
    <p:extLst>
      <p:ext uri="{BB962C8B-B14F-4D97-AF65-F5344CB8AC3E}">
        <p14:creationId xmlns:p14="http://schemas.microsoft.com/office/powerpoint/2010/main" val="118996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957</TotalTime>
  <Words>661</Words>
  <Application>Microsoft Office PowerPoint</Application>
  <PresentationFormat>On-screen Show (4:3)</PresentationFormat>
  <Paragraphs>92</Paragraphs>
  <Slides>12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Median</vt:lpstr>
      <vt:lpstr>Going Faster</vt:lpstr>
      <vt:lpstr>Agenda</vt:lpstr>
      <vt:lpstr>Some General Points</vt:lpstr>
      <vt:lpstr>Fly Smooth and Not Too Slow!</vt:lpstr>
      <vt:lpstr>When to Stop</vt:lpstr>
      <vt:lpstr>Centring Technique</vt:lpstr>
      <vt:lpstr>Nimbus 4 in weaker lift: open and tighten</vt:lpstr>
      <vt:lpstr>Nimbus in stronger lift: Wind it In!</vt:lpstr>
      <vt:lpstr>G9: Classic in, up and out into wind</vt:lpstr>
      <vt:lpstr>G9: Wrong Way!</vt:lpstr>
      <vt:lpstr>Exiting the Thermal</vt:lpstr>
      <vt:lpstr>Conclusions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Going Faster</dc:title>
  <dc:creator>Ed Johnston</dc:creator>
  <cp:lastModifiedBy>Ed W. Johnston</cp:lastModifiedBy>
  <cp:revision>46</cp:revision>
  <dcterms:created xsi:type="dcterms:W3CDTF">2013-10-21T15:59:33Z</dcterms:created>
  <dcterms:modified xsi:type="dcterms:W3CDTF">2013-12-17T16:29:58Z</dcterms:modified>
</cp:coreProperties>
</file>